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1" r:id="rId2"/>
  </p:sldMasterIdLst>
  <p:notesMasterIdLst>
    <p:notesMasterId r:id="rId10"/>
  </p:notesMasterIdLst>
  <p:sldIdLst>
    <p:sldId id="261" r:id="rId3"/>
    <p:sldId id="256" r:id="rId4"/>
    <p:sldId id="257" r:id="rId5"/>
    <p:sldId id="258" r:id="rId6"/>
    <p:sldId id="259" r:id="rId7"/>
    <p:sldId id="260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75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F705BD4-32AF-4EE0-997F-FDE8A4DC9B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51B02D2D-C458-4931-8772-7B7270668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FE8AFF3A-F077-4B58-B43B-E0B3E399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E51C-53A5-4D42-B4E2-4AF6B6D4A850}" type="datetimeFigureOut">
              <a:rPr lang="it-IT" smtClean="0"/>
              <a:pPr/>
              <a:t>02/05/2021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FA726D5-A6D5-4AD5-867C-25E08A216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43D8176-E844-4AA5-9E1B-A78811221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829F2-2FEF-4BFD-9C13-5BCAC0EA053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1988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="" xmlns:a16="http://schemas.microsoft.com/office/drawing/2014/main" id="{A591C805-67E6-429F-A790-286AC1644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73" y="632434"/>
            <a:ext cx="5801053" cy="3716551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2A33E295-2351-4D6C-830E-B3C4975DE674}"/>
              </a:ext>
            </a:extLst>
          </p:cNvPr>
          <p:cNvSpPr txBox="1"/>
          <p:nvPr/>
        </p:nvSpPr>
        <p:spPr>
          <a:xfrm>
            <a:off x="0" y="494792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0495C"/>
                </a:solidFill>
              </a:rPr>
              <a:t>Scuola, Comunità, Attivazione, Territori, Innovazione</a:t>
            </a:r>
          </a:p>
        </p:txBody>
      </p:sp>
      <p:cxnSp>
        <p:nvCxnSpPr>
          <p:cNvPr id="6" name="Connettore diritto 5">
            <a:extLst>
              <a:ext uri="{FF2B5EF4-FFF2-40B4-BE49-F238E27FC236}">
                <a16:creationId xmlns="" xmlns:a16="http://schemas.microsoft.com/office/drawing/2014/main" id="{211B57C2-F8F5-4C9A-B77B-411C6A7D4C72}"/>
              </a:ext>
            </a:extLst>
          </p:cNvPr>
          <p:cNvCxnSpPr>
            <a:cxnSpLocks/>
          </p:cNvCxnSpPr>
          <p:nvPr/>
        </p:nvCxnSpPr>
        <p:spPr>
          <a:xfrm>
            <a:off x="586740" y="6149975"/>
            <a:ext cx="10128769" cy="0"/>
          </a:xfrm>
          <a:prstGeom prst="line">
            <a:avLst/>
          </a:prstGeom>
          <a:ln w="28575">
            <a:solidFill>
              <a:srgbClr val="F18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E6C71A61-905C-4E20-9659-52A4A86A0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089" y="5465177"/>
            <a:ext cx="1284735" cy="1284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436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/>
          <p:nvPr/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rgbClr val="3865B4"/>
              </a:gs>
              <a:gs pos="25000">
                <a:srgbClr val="3865B4"/>
              </a:gs>
              <a:gs pos="94000">
                <a:srgbClr val="3A3838"/>
              </a:gs>
              <a:gs pos="100000">
                <a:srgbClr val="3A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 txBox="1"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Calibri"/>
              <a:buNone/>
            </a:pPr>
            <a:r>
              <a:rPr lang="en-US" dirty="0">
                <a:solidFill>
                  <a:srgbClr val="FFFFFF"/>
                </a:solidFill>
              </a:rPr>
              <a:t>RICHIESTE FUORICLASSE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None/>
            </a:pPr>
            <a:r>
              <a:rPr lang="en-US" sz="2200">
                <a:solidFill>
                  <a:srgbClr val="FFFFFF"/>
                </a:solidFill>
              </a:rPr>
              <a:t>Classe I°C - Anna Maria Bottiglieri, Alessandro Russo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6" descr="Immagine che contiene testo, mucchio, ciminiera, impilato&#10;&#10;Descrizione generata automaticament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3674" r="8912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6"/>
          <p:cNvSpPr/>
          <p:nvPr/>
        </p:nvSpPr>
        <p:spPr>
          <a:xfrm rot="10800000" flipH="1">
            <a:off x="0" y="-478"/>
            <a:ext cx="7859800" cy="6858478"/>
          </a:xfrm>
          <a:custGeom>
            <a:avLst/>
            <a:gdLst/>
            <a:ahLst/>
            <a:cxnLst/>
            <a:rect l="l" t="t" r="r" b="b"/>
            <a:pathLst>
              <a:path w="7859800" h="6858478" extrusionOk="0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rgbClr val="262626">
              <a:alpha val="6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6"/>
          <p:cNvSpPr/>
          <p:nvPr/>
        </p:nvSpPr>
        <p:spPr>
          <a:xfrm rot="10800000" flipH="1">
            <a:off x="0" y="-478"/>
            <a:ext cx="7431174" cy="6858478"/>
          </a:xfrm>
          <a:custGeom>
            <a:avLst/>
            <a:gdLst/>
            <a:ahLst/>
            <a:cxnLst/>
            <a:rect l="l" t="t" r="r" b="b"/>
            <a:pathLst>
              <a:path w="7431174" h="6858478" extrusionOk="0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alibri"/>
              <a:buNone/>
            </a:pPr>
            <a:r>
              <a:rPr lang="en-US" sz="3700"/>
              <a:t>ACQUISTO NUOVI TITOLI PER LA BIBLIOTECA</a:t>
            </a:r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body" idx="2"/>
          </p:nvPr>
        </p:nvSpPr>
        <p:spPr>
          <a:xfrm>
            <a:off x="804672" y="2022601"/>
            <a:ext cx="3941499" cy="4154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/>
              <a:t>Dopo un lungo e appassionato confronto, la proposta di acquistare nuovi titoli per la biblioteca è stata quella che è risultata maggiormente apprezzata.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1" y="2"/>
            <a:ext cx="2232251" cy="2361890"/>
          </a:xfrm>
          <a:custGeom>
            <a:avLst/>
            <a:gdLst/>
            <a:ahLst/>
            <a:cxnLst/>
            <a:rect l="l" t="t" r="r" b="b"/>
            <a:pathLst>
              <a:path w="3871489" h="4096327" extrusionOk="0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7"/>
          <p:cNvSpPr txBox="1">
            <a:spLocks noGrp="1"/>
          </p:cNvSpPr>
          <p:nvPr>
            <p:ph type="title"/>
          </p:nvPr>
        </p:nvSpPr>
        <p:spPr>
          <a:xfrm>
            <a:off x="2232252" y="633046"/>
            <a:ext cx="4463623" cy="1314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</a:rPr>
              <a:t>VANTAGGI</a:t>
            </a:r>
            <a:endParaRPr/>
          </a:p>
        </p:txBody>
      </p:sp>
      <p:sp>
        <p:nvSpPr>
          <p:cNvPr id="117" name="Google Shape;117;p17"/>
          <p:cNvSpPr/>
          <p:nvPr/>
        </p:nvSpPr>
        <p:spPr>
          <a:xfrm>
            <a:off x="0" y="292656"/>
            <a:ext cx="1861854" cy="277779"/>
          </a:xfrm>
          <a:custGeom>
            <a:avLst/>
            <a:gdLst/>
            <a:ahLst/>
            <a:cxnLst/>
            <a:rect l="l" t="t" r="r" b="b"/>
            <a:pathLst>
              <a:path w="1861854" h="277779" extrusionOk="0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0" y="732391"/>
            <a:ext cx="1861854" cy="277779"/>
          </a:xfrm>
          <a:custGeom>
            <a:avLst/>
            <a:gdLst/>
            <a:ahLst/>
            <a:cxnLst/>
            <a:rect l="l" t="t" r="r" b="b"/>
            <a:pathLst>
              <a:path w="1861854" h="277779" extrusionOk="0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7"/>
          <p:cNvSpPr txBox="1">
            <a:spLocks noGrp="1"/>
          </p:cNvSpPr>
          <p:nvPr>
            <p:ph type="body" idx="2"/>
          </p:nvPr>
        </p:nvSpPr>
        <p:spPr>
          <a:xfrm>
            <a:off x="2232252" y="2125737"/>
            <a:ext cx="4463623" cy="4044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</a:rPr>
              <a:t>Viaggiare in una pluralità di mondi, sottraendosi all'assoggettamento dei social; </a:t>
            </a:r>
            <a:endParaRPr sz="2400">
              <a:solidFill>
                <a:schemeClr val="lt1"/>
              </a:solidFill>
            </a:endParaRPr>
          </a:p>
          <a:p>
            <a:pPr marL="3429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</a:rPr>
              <a:t>Interazione;</a:t>
            </a:r>
            <a:endParaRPr sz="2400">
              <a:solidFill>
                <a:schemeClr val="lt1"/>
              </a:solidFill>
            </a:endParaRPr>
          </a:p>
          <a:p>
            <a:pPr marL="3429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</a:rPr>
              <a:t>Sviluppo rapporti umani e confronto dialettico con coetanei;</a:t>
            </a:r>
            <a:endParaRPr sz="2400">
              <a:solidFill>
                <a:schemeClr val="lt1"/>
              </a:solidFill>
            </a:endParaRPr>
          </a:p>
          <a:p>
            <a:pPr marL="3429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</a:rPr>
              <a:t>Approfondimento di tematiche attuali.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1" y="2"/>
            <a:ext cx="2232251" cy="2361890"/>
          </a:xfrm>
          <a:custGeom>
            <a:avLst/>
            <a:gdLst/>
            <a:ahLst/>
            <a:cxnLst/>
            <a:rect l="l" t="t" r="r" b="b"/>
            <a:pathLst>
              <a:path w="3871489" h="4096327" extrusionOk="0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6">
              <a:alpha val="2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8759419" y="3564607"/>
            <a:ext cx="3432581" cy="3293393"/>
          </a:xfrm>
          <a:custGeom>
            <a:avLst/>
            <a:gdLst/>
            <a:ahLst/>
            <a:cxnLst/>
            <a:rect l="l" t="t" r="r" b="b"/>
            <a:pathLst>
              <a:path w="3432581" h="3293393" extrusionOk="0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8759419" y="3564607"/>
            <a:ext cx="3432581" cy="3293393"/>
          </a:xfrm>
          <a:custGeom>
            <a:avLst/>
            <a:gdLst/>
            <a:ahLst/>
            <a:cxnLst/>
            <a:rect l="l" t="t" r="r" b="b"/>
            <a:pathLst>
              <a:path w="3432581" h="3293393" extrusionOk="0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2">
              <a:alpha val="2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7" descr="Immagine che contiene testo, libro, mensola, sedendo&#10;&#10;Descrizione generata automaticament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8365" t="11097" r="6918" b="13711"/>
          <a:stretch/>
        </p:blipFill>
        <p:spPr>
          <a:xfrm>
            <a:off x="7427576" y="1288205"/>
            <a:ext cx="3894397" cy="356043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124" name="Google Shape;124;p17"/>
          <p:cNvGrpSpPr/>
          <p:nvPr/>
        </p:nvGrpSpPr>
        <p:grpSpPr>
          <a:xfrm>
            <a:off x="10428634" y="5987064"/>
            <a:ext cx="1054465" cy="469689"/>
            <a:chOff x="9841624" y="4115729"/>
            <a:chExt cx="602169" cy="268223"/>
          </a:xfrm>
        </p:grpSpPr>
        <p:sp>
          <p:nvSpPr>
            <p:cNvPr id="125" name="Google Shape;125;p17"/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/>
              <a:ahLst/>
              <a:cxnLst/>
              <a:rect l="l" t="t" r="r" b="b"/>
              <a:pathLst>
                <a:path w="202882" h="268223" extrusionOk="0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7"/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/>
              <a:ahLst/>
              <a:cxnLst/>
              <a:rect l="l" t="t" r="r" b="b"/>
              <a:pathLst>
                <a:path w="202882" h="268223" extrusionOk="0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7"/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/>
              <a:ahLst/>
              <a:cxnLst/>
              <a:rect l="l" t="t" r="r" b="b"/>
              <a:pathLst>
                <a:path w="202882" h="268223" extrusionOk="0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/>
              <a:ahLst/>
              <a:cxnLst/>
              <a:rect l="l" t="t" r="r" b="b"/>
              <a:pathLst>
                <a:path w="202882" h="268223" extrusionOk="0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/>
              <a:ahLst/>
              <a:cxnLst/>
              <a:rect l="l" t="t" r="r" b="b"/>
              <a:pathLst>
                <a:path w="202882" h="268223" extrusionOk="0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141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8014996" y="642594"/>
            <a:ext cx="3732244" cy="1702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/>
              <a:t>TEMATICHE</a:t>
            </a:r>
            <a:endParaRPr/>
          </a:p>
        </p:txBody>
      </p:sp>
      <p:sp>
        <p:nvSpPr>
          <p:cNvPr id="135" name="Google Shape;135;p18"/>
          <p:cNvSpPr/>
          <p:nvPr/>
        </p:nvSpPr>
        <p:spPr>
          <a:xfrm>
            <a:off x="0" y="0"/>
            <a:ext cx="753652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8"/>
          <p:cNvSpPr/>
          <p:nvPr/>
        </p:nvSpPr>
        <p:spPr>
          <a:xfrm>
            <a:off x="417402" y="438538"/>
            <a:ext cx="6710184" cy="6002060"/>
          </a:xfrm>
          <a:prstGeom prst="rect">
            <a:avLst/>
          </a:prstGeom>
          <a:solidFill>
            <a:schemeClr val="dk1">
              <a:alpha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8"/>
          <p:cNvSpPr/>
          <p:nvPr/>
        </p:nvSpPr>
        <p:spPr>
          <a:xfrm>
            <a:off x="626285" y="650014"/>
            <a:ext cx="3367217" cy="32660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8" name="Google Shape;1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2312" y="810881"/>
            <a:ext cx="2076992" cy="294533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/>
          <p:nvPr/>
        </p:nvSpPr>
        <p:spPr>
          <a:xfrm>
            <a:off x="4152946" y="650014"/>
            <a:ext cx="2765758" cy="2136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18" descr="Immagine che contiene testo, libro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85873" y="810882"/>
            <a:ext cx="1309585" cy="1812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/>
          <p:nvPr/>
        </p:nvSpPr>
        <p:spPr>
          <a:xfrm>
            <a:off x="626285" y="4088215"/>
            <a:ext cx="3367217" cy="21248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18" descr="Immagine che contiene testo&#10;&#10;Descrizione generata automa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58727" y="4279769"/>
            <a:ext cx="1524162" cy="1762038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8"/>
          <p:cNvSpPr/>
          <p:nvPr/>
        </p:nvSpPr>
        <p:spPr>
          <a:xfrm>
            <a:off x="4152946" y="2947051"/>
            <a:ext cx="2765758" cy="32660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18" descr="Immagine che contiene testo, libro&#10;&#10;Descrizione generata automaticament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4587259" y="3096468"/>
            <a:ext cx="1906814" cy="29563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 txBox="1">
            <a:spLocks noGrp="1"/>
          </p:cNvSpPr>
          <p:nvPr>
            <p:ph type="body" idx="2"/>
          </p:nvPr>
        </p:nvSpPr>
        <p:spPr>
          <a:xfrm>
            <a:off x="8014995" y="2623457"/>
            <a:ext cx="3732245" cy="358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/>
              <a:t>Nella letteratura contemporanea si muovono numerosissimi generi che trattano le tematiche più differenti: dal genere fantasy (Harry Potter) ci muoviamo verso l'epico (l'Iliade e l'Odissea riletti in modo più vicino ai ragazzi), passando per l'avventura (Robinson Crusoe) e il romanzo giallo (Il Commissario Montalbano).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141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/>
          <p:cNvSpPr/>
          <p:nvPr/>
        </p:nvSpPr>
        <p:spPr>
          <a:xfrm>
            <a:off x="320045" y="318582"/>
            <a:ext cx="4556762" cy="2028511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9"/>
          <p:cNvSpPr txBox="1">
            <a:spLocks noGrp="1"/>
          </p:cNvSpPr>
          <p:nvPr>
            <p:ph type="title"/>
          </p:nvPr>
        </p:nvSpPr>
        <p:spPr>
          <a:xfrm>
            <a:off x="641776" y="637523"/>
            <a:ext cx="3941121" cy="1386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lang="en-US" sz="36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POSSIBILI TITOLI</a:t>
            </a:r>
            <a:endParaRPr/>
          </a:p>
        </p:txBody>
      </p:sp>
      <p:pic>
        <p:nvPicPr>
          <p:cNvPr id="153" name="Google Shape;153;p19" descr="Immagine che contiene test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 t="15210" r="3" b="21699"/>
          <a:stretch/>
        </p:blipFill>
        <p:spPr>
          <a:xfrm>
            <a:off x="4968252" y="324472"/>
            <a:ext cx="2232661" cy="201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 descr="Immagine che contiene testo&#10;&#10;Descrizione generata automaticamente"/>
          <p:cNvPicPr preferRelativeResize="0"/>
          <p:nvPr/>
        </p:nvPicPr>
        <p:blipFill rotWithShape="1">
          <a:blip r:embed="rId4">
            <a:alphaModFix/>
          </a:blip>
          <a:srcRect t="15922" r="-3" b="19862"/>
          <a:stretch/>
        </p:blipFill>
        <p:spPr>
          <a:xfrm>
            <a:off x="7290757" y="320721"/>
            <a:ext cx="2232662" cy="2026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9"/>
          <p:cNvPicPr preferRelativeResize="0"/>
          <p:nvPr/>
        </p:nvPicPr>
        <p:blipFill rotWithShape="1">
          <a:blip r:embed="rId5">
            <a:alphaModFix/>
          </a:blip>
          <a:srcRect t="22240" r="2" b="18047"/>
          <a:stretch/>
        </p:blipFill>
        <p:spPr>
          <a:xfrm>
            <a:off x="9617743" y="333326"/>
            <a:ext cx="2251026" cy="2013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9" descr="Immagine che contiene testo&#10;&#10;Descrizione generata automaticamente"/>
          <p:cNvPicPr preferRelativeResize="0"/>
          <p:nvPr/>
        </p:nvPicPr>
        <p:blipFill rotWithShape="1">
          <a:blip r:embed="rId6">
            <a:alphaModFix/>
          </a:blip>
          <a:srcRect t="29707" r="-3" b="10896"/>
          <a:stretch/>
        </p:blipFill>
        <p:spPr>
          <a:xfrm>
            <a:off x="320044" y="2429124"/>
            <a:ext cx="4556762" cy="410076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9"/>
          <p:cNvSpPr/>
          <p:nvPr/>
        </p:nvSpPr>
        <p:spPr>
          <a:xfrm>
            <a:off x="4966650" y="2429124"/>
            <a:ext cx="4561251" cy="4108837"/>
          </a:xfrm>
          <a:prstGeom prst="rect">
            <a:avLst/>
          </a:prstGeom>
          <a:solidFill>
            <a:srgbClr val="3336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19"/>
          <p:cNvSpPr txBox="1">
            <a:spLocks noGrp="1"/>
          </p:cNvSpPr>
          <p:nvPr>
            <p:ph type="body" idx="2"/>
          </p:nvPr>
        </p:nvSpPr>
        <p:spPr>
          <a:xfrm>
            <a:off x="5314351" y="3072081"/>
            <a:ext cx="3944010" cy="3455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None/>
            </a:pPr>
            <a:r>
              <a:rPr lang="en-US" sz="1700">
                <a:solidFill>
                  <a:srgbClr val="FFFFFF"/>
                </a:solidFill>
              </a:rPr>
              <a:t>Ve ne sarebbero molti di titoli meritevoli di attenzione, ma ora ne citerò solo alcuni:</a:t>
            </a:r>
            <a:endParaRPr/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I ragazzi della via Pàl</a:t>
            </a:r>
            <a:endParaRPr sz="1700">
              <a:solidFill>
                <a:srgbClr val="FFFFFF"/>
              </a:solidFill>
            </a:endParaRPr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Cuore</a:t>
            </a:r>
            <a:endParaRPr sz="1700">
              <a:solidFill>
                <a:srgbClr val="FFFFFF"/>
              </a:solidFill>
            </a:endParaRPr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Il piccolo principe</a:t>
            </a:r>
            <a:endParaRPr sz="1700">
              <a:solidFill>
                <a:srgbClr val="FFFFFF"/>
              </a:solidFill>
            </a:endParaRPr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Le avventure di Tom Sawyer</a:t>
            </a:r>
            <a:endParaRPr sz="1700">
              <a:solidFill>
                <a:srgbClr val="FFFFFF"/>
              </a:solidFill>
            </a:endParaRPr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Il bambino soldato</a:t>
            </a:r>
            <a:endParaRPr sz="1700">
              <a:solidFill>
                <a:srgbClr val="FFFFFF"/>
              </a:solidFill>
            </a:endParaRPr>
          </a:p>
          <a:p>
            <a:pPr marL="28575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</a:rPr>
              <a:t>Ragazze rubate. Storia delle ragazze rapite da Boko Haram</a:t>
            </a:r>
            <a:endParaRPr sz="1700">
              <a:solidFill>
                <a:srgbClr val="FFFFFF"/>
              </a:solidFill>
            </a:endParaRPr>
          </a:p>
          <a:p>
            <a:pPr marL="400050" lvl="0" indent="-120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None/>
            </a:pPr>
            <a:endParaRPr sz="1700" cap="none">
              <a:solidFill>
                <a:srgbClr val="FFFFFF"/>
              </a:solidFill>
            </a:endParaRPr>
          </a:p>
          <a:p>
            <a:pPr marL="285750" lvl="0" indent="-120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None/>
            </a:pPr>
            <a:endParaRPr sz="1700">
              <a:solidFill>
                <a:srgbClr val="FFFFFF"/>
              </a:solidFill>
            </a:endParaRPr>
          </a:p>
          <a:p>
            <a:pPr marL="285750" lvl="0" indent="-120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None/>
            </a:pPr>
            <a:endParaRPr sz="1700">
              <a:solidFill>
                <a:srgbClr val="FFFFFF"/>
              </a:solidFill>
            </a:endParaRPr>
          </a:p>
        </p:txBody>
      </p:sp>
      <p:pic>
        <p:nvPicPr>
          <p:cNvPr id="159" name="Google Shape;159;p19" descr="Immagine che contiene testo, persona&#10;&#10;Descrizione generata automaticamente"/>
          <p:cNvPicPr preferRelativeResize="0"/>
          <p:nvPr/>
        </p:nvPicPr>
        <p:blipFill rotWithShape="1">
          <a:blip r:embed="rId7">
            <a:alphaModFix/>
          </a:blip>
          <a:srcRect t="42737" r="1"/>
          <a:stretch/>
        </p:blipFill>
        <p:spPr>
          <a:xfrm>
            <a:off x="9617746" y="2426918"/>
            <a:ext cx="2251025" cy="1998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9" descr="Immagine che contiene testo&#10;&#10;Descrizione generata automaticamente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8">
            <a:alphaModFix/>
          </a:blip>
          <a:srcRect t="11265" r="6" b="22247"/>
          <a:stretch/>
        </p:blipFill>
        <p:spPr>
          <a:xfrm>
            <a:off x="9617744" y="4499919"/>
            <a:ext cx="2251024" cy="20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persona, interni, parete&#10;&#10;Descrizione generata automaticamente">
            <a:extLst>
              <a:ext uri="{FF2B5EF4-FFF2-40B4-BE49-F238E27FC236}">
                <a16:creationId xmlns="" xmlns:a16="http://schemas.microsoft.com/office/drawing/2014/main" id="{2B9066D9-920C-4E50-8721-8CAD5EF74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500"/>
            <a:ext cx="12192000" cy="47625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="" xmlns:a16="http://schemas.microsoft.com/office/drawing/2014/main" id="{D86FBAD7-3ABD-459F-AC11-E5D33E40555F}"/>
              </a:ext>
            </a:extLst>
          </p:cNvPr>
          <p:cNvSpPr txBox="1"/>
          <p:nvPr/>
        </p:nvSpPr>
        <p:spPr>
          <a:xfrm rot="234148">
            <a:off x="0" y="558800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dirty="0">
                <a:solidFill>
                  <a:srgbClr val="00495C"/>
                </a:solidFill>
              </a:rPr>
              <a:t>Grazie per l’attenzione!</a:t>
            </a:r>
          </a:p>
        </p:txBody>
      </p:sp>
    </p:spTree>
    <p:extLst>
      <p:ext uri="{BB962C8B-B14F-4D97-AF65-F5344CB8AC3E}">
        <p14:creationId xmlns="" xmlns:p14="http://schemas.microsoft.com/office/powerpoint/2010/main" val="37502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91</Words>
  <Application>Microsoft Office PowerPoint</Application>
  <PresentationFormat>Personalizzato</PresentationFormat>
  <Paragraphs>22</Paragraphs>
  <Slides>7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7</vt:i4>
      </vt:variant>
    </vt:vector>
  </HeadingPairs>
  <TitlesOfParts>
    <vt:vector size="9" baseType="lpstr">
      <vt:lpstr>Tema di Office</vt:lpstr>
      <vt:lpstr>Tema di Office</vt:lpstr>
      <vt:lpstr>Diapositiva 1</vt:lpstr>
      <vt:lpstr>RICHIESTE FUORICLASSE</vt:lpstr>
      <vt:lpstr>ACQUISTO NUOVI TITOLI PER LA BIBLIOTECA</vt:lpstr>
      <vt:lpstr>VANTAGGI</vt:lpstr>
      <vt:lpstr>TEMATICHE</vt:lpstr>
      <vt:lpstr>POSSIBILI TITOLI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RICHIESTE FUORICLASSE</dc:title>
  <dc:creator>Laura</dc:creator>
  <cp:lastModifiedBy>ARMANDO</cp:lastModifiedBy>
  <cp:revision>2</cp:revision>
  <dcterms:modified xsi:type="dcterms:W3CDTF">2021-05-02T14:19:32Z</dcterms:modified>
</cp:coreProperties>
</file>